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notesMasterIdLst>
    <p:notesMasterId r:id="rId70"/>
  </p:notesMasterIdLst>
  <p:sldSz cx="12744450" cy="7172325"/>
  <p:notesSz cx="7172325" cy="127444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73" Type="http://schemas.openxmlformats.org/officeDocument/2006/relationships/theme" Target="theme/theme1.xml"/><Relationship Id="rId7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2025-04-21T10:05:52Z</dcterms:created>
  <dcterms:modified xsi:type="dcterms:W3CDTF">2025-04-21T10:05:52Z</dcterms:modified>
</cp:coreProperties>
</file>